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Microsoft Office PowerPoint</Application>
  <PresentationFormat>Widescreen</PresentationFormat>
  <Paragraphs>132</Paragraphs>
  <Slides>34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79</cp:revision>
  <dcterms:created xsi:type="dcterms:W3CDTF">2023-12-08T10:03:41Z</dcterms:created>
  <dcterms:modified xsi:type="dcterms:W3CDTF">2023-12-13T13:33:22Z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